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11"/>
  </p:notesMasterIdLst>
  <p:sldIdLst>
    <p:sldId id="256" r:id="rId2"/>
    <p:sldId id="263" r:id="rId3"/>
    <p:sldId id="257" r:id="rId4"/>
    <p:sldId id="261" r:id="rId5"/>
    <p:sldId id="262" r:id="rId6"/>
    <p:sldId id="258" r:id="rId7"/>
    <p:sldId id="259" r:id="rId8"/>
    <p:sldId id="260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56"/>
  </p:normalViewPr>
  <p:slideViewPr>
    <p:cSldViewPr snapToGrid="0" snapToObjects="1">
      <p:cViewPr varScale="1">
        <p:scale>
          <a:sx n="89" d="100"/>
          <a:sy n="89" d="100"/>
        </p:scale>
        <p:origin x="8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jpg>
</file>

<file path=ppt/media/image12.jpg>
</file>

<file path=ppt/media/image13.jp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1ACD3-F1B2-A649-B9E4-32B3BAF386A1}" type="datetimeFigureOut">
              <a:rPr lang="en-US" smtClean="0"/>
              <a:t>9/12/17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0E199-F3FA-694C-8E5B-96A2FA621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36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0DF5E60-9974-AC48-9591-99C2BB44B7CF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35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optato" TargetMode="Externa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err="1" smtClean="0"/>
              <a:t>Poptato</a:t>
            </a:r>
            <a:r>
              <a:rPr lang="en-US" sz="8800" dirty="0" smtClean="0"/>
              <a:t> Cinema</a:t>
            </a:r>
            <a:endParaRPr lang="en-US" sz="8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micro-service based 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38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We’re </a:t>
            </a:r>
            <a:r>
              <a:rPr lang="en-US" dirty="0"/>
              <a:t>O</a:t>
            </a:r>
            <a:r>
              <a:rPr lang="en-US" dirty="0" smtClean="0"/>
              <a:t>n GitHub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Visit the project on:</a:t>
            </a:r>
          </a:p>
          <a:p>
            <a:r>
              <a:rPr lang="en-US" sz="3200" dirty="0" smtClean="0">
                <a:hlinkClick r:id="rId2"/>
              </a:rPr>
              <a:t>https://github.com/Poptato</a:t>
            </a:r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957454" y="1846263"/>
            <a:ext cx="3458692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588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Micro-Services</a:t>
            </a:r>
            <a:endParaRPr lang="en-US" dirty="0"/>
          </a:p>
        </p:txBody>
      </p:sp>
      <p:pic>
        <p:nvPicPr>
          <p:cNvPr id="17" name="Content Placeholder 1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163" y="2052193"/>
            <a:ext cx="6096000" cy="4017264"/>
          </a:xfrm>
        </p:spPr>
      </p:pic>
    </p:spTree>
    <p:extLst>
      <p:ext uri="{BB962C8B-B14F-4D97-AF65-F5344CB8AC3E}">
        <p14:creationId xmlns:p14="http://schemas.microsoft.com/office/powerpoint/2010/main" val="749283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Straight Connector 26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8" y="1190129"/>
            <a:ext cx="2484888" cy="2502637"/>
          </a:xfrm>
          <a:prstGeom prst="rect">
            <a:avLst/>
          </a:prstGeom>
        </p:spPr>
      </p:pic>
      <p:sp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46201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5327" y="2068286"/>
            <a:ext cx="2487746" cy="746323"/>
          </a:xfrm>
          <a:prstGeom prst="rect">
            <a:avLst/>
          </a:prstGeom>
        </p:spPr>
      </p:pic>
      <p:sp>
        <p:nvSpPr>
          <p:cNvPr id="31" name="Rectangle 3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5464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6064" y="1043404"/>
            <a:ext cx="2476811" cy="2796087"/>
          </a:xfrm>
          <a:prstGeom prst="rect">
            <a:avLst/>
          </a:prstGeom>
        </p:spPr>
      </p:pic>
      <p:sp>
        <p:nvSpPr>
          <p:cNvPr id="33" name="Rectangle 3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8730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8593" y="2083628"/>
            <a:ext cx="2511016" cy="7156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Technologies</a:t>
            </a:r>
          </a:p>
        </p:txBody>
      </p:sp>
    </p:spTree>
    <p:extLst>
      <p:ext uri="{BB962C8B-B14F-4D97-AF65-F5344CB8AC3E}">
        <p14:creationId xmlns:p14="http://schemas.microsoft.com/office/powerpoint/2010/main" val="107970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27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8" y="1332567"/>
            <a:ext cx="2484888" cy="2217762"/>
          </a:xfrm>
          <a:prstGeom prst="rect">
            <a:avLst/>
          </a:prstGeom>
        </p:spPr>
      </p:pic>
      <p:sp>
        <p:nvSpPr>
          <p:cNvPr id="30" name="Rectangle 2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46201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5327" y="1738660"/>
            <a:ext cx="2487746" cy="1405576"/>
          </a:xfrm>
          <a:prstGeom prst="rect">
            <a:avLst/>
          </a:prstGeom>
        </p:spPr>
      </p:pic>
      <p:sp>
        <p:nvSpPr>
          <p:cNvPr id="32" name="Rectangle 3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5464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6064" y="1221619"/>
            <a:ext cx="2476811" cy="2439658"/>
          </a:xfrm>
          <a:prstGeom prst="rect">
            <a:avLst/>
          </a:prstGeom>
        </p:spPr>
      </p:pic>
      <p:sp>
        <p:nvSpPr>
          <p:cNvPr id="34" name="Rectangle 3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8730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8593" y="1876469"/>
            <a:ext cx="2511016" cy="1129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Development &amp; Testing</a:t>
            </a:r>
          </a:p>
        </p:txBody>
      </p:sp>
    </p:spTree>
    <p:extLst>
      <p:ext uri="{BB962C8B-B14F-4D97-AF65-F5344CB8AC3E}">
        <p14:creationId xmlns:p14="http://schemas.microsoft.com/office/powerpoint/2010/main" val="2099923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Movie Service</a:t>
            </a:r>
            <a:endParaRPr lang="en-US" dirty="0"/>
          </a:p>
        </p:txBody>
      </p:sp>
      <p:pic>
        <p:nvPicPr>
          <p:cNvPr id="17" name="Content Placeholder 1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009" y="1846263"/>
            <a:ext cx="4090619" cy="4022725"/>
          </a:xfrm>
        </p:spPr>
      </p:pic>
      <p:sp>
        <p:nvSpPr>
          <p:cNvPr id="18" name="Content Placeholder 17"/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800" dirty="0" smtClean="0"/>
              <a:t>A movie has many cast members (celebrities)</a:t>
            </a:r>
          </a:p>
          <a:p>
            <a:pPr>
              <a:buFont typeface="Wingdings" charset="2"/>
              <a:buChar char="q"/>
            </a:pPr>
            <a:r>
              <a:rPr lang="en-US" sz="2800" dirty="0" smtClean="0"/>
              <a:t>A Movie has one director (celebrity)</a:t>
            </a:r>
          </a:p>
          <a:p>
            <a:pPr>
              <a:buFont typeface="Wingdings" charset="2"/>
              <a:buChar char="q"/>
            </a:pPr>
            <a:r>
              <a:rPr lang="en-US" sz="2800" dirty="0" smtClean="0"/>
              <a:t>A movie has many </a:t>
            </a:r>
            <a:r>
              <a:rPr lang="en-US" sz="2800" dirty="0"/>
              <a:t>O</a:t>
            </a:r>
            <a:r>
              <a:rPr lang="en-US" sz="2800" dirty="0" smtClean="0"/>
              <a:t>scar awards.</a:t>
            </a:r>
          </a:p>
        </p:txBody>
      </p:sp>
    </p:spTree>
    <p:extLst>
      <p:ext uri="{BB962C8B-B14F-4D97-AF65-F5344CB8AC3E}">
        <p14:creationId xmlns:p14="http://schemas.microsoft.com/office/powerpoint/2010/main" val="1153750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Show Service</a:t>
            </a:r>
            <a:endParaRPr lang="en-US" dirty="0"/>
          </a:p>
        </p:txBody>
      </p:sp>
      <p:pic>
        <p:nvPicPr>
          <p:cNvPr id="17" name="Content Placeholder 1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009" y="2370128"/>
            <a:ext cx="4090619" cy="2974995"/>
          </a:xfrm>
        </p:spPr>
      </p:pic>
      <p:sp>
        <p:nvSpPr>
          <p:cNvPr id="18" name="Content Placeholder 17"/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800" dirty="0" smtClean="0"/>
              <a:t>A cinema has many theaters</a:t>
            </a:r>
          </a:p>
          <a:p>
            <a:pPr>
              <a:buFont typeface="Wingdings" charset="2"/>
              <a:buChar char="q"/>
            </a:pPr>
            <a:r>
              <a:rPr lang="en-US" sz="2800" dirty="0" smtClean="0"/>
              <a:t>A theater has many shows</a:t>
            </a:r>
          </a:p>
        </p:txBody>
      </p:sp>
    </p:spTree>
    <p:extLst>
      <p:ext uri="{BB962C8B-B14F-4D97-AF65-F5344CB8AC3E}">
        <p14:creationId xmlns:p14="http://schemas.microsoft.com/office/powerpoint/2010/main" val="1704458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 Service</a:t>
            </a:r>
            <a:endParaRPr lang="en-US" dirty="0"/>
          </a:p>
        </p:txBody>
      </p:sp>
      <p:pic>
        <p:nvPicPr>
          <p:cNvPr id="17" name="Content Placeholder 1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009" y="1846263"/>
            <a:ext cx="4090619" cy="4022724"/>
          </a:xfrm>
        </p:spPr>
      </p:pic>
      <p:sp>
        <p:nvSpPr>
          <p:cNvPr id="18" name="Content Placeholder 17"/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800" dirty="0" smtClean="0"/>
              <a:t>A customer has many orders</a:t>
            </a:r>
          </a:p>
          <a:p>
            <a:pPr>
              <a:buFont typeface="Wingdings" charset="2"/>
              <a:buChar char="q"/>
            </a:pPr>
            <a:r>
              <a:rPr lang="en-US" sz="2800" dirty="0" smtClean="0"/>
              <a:t>A customer has many cards</a:t>
            </a:r>
          </a:p>
          <a:p>
            <a:pPr>
              <a:buFont typeface="Wingdings" charset="2"/>
              <a:buChar char="q"/>
            </a:pPr>
            <a:r>
              <a:rPr lang="en-US" sz="2800" dirty="0" smtClean="0"/>
              <a:t>An order has one card</a:t>
            </a:r>
          </a:p>
        </p:txBody>
      </p:sp>
    </p:spTree>
    <p:extLst>
      <p:ext uri="{BB962C8B-B14F-4D97-AF65-F5344CB8AC3E}">
        <p14:creationId xmlns:p14="http://schemas.microsoft.com/office/powerpoint/2010/main" val="1541322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6600" smtClean="0"/>
              <a:t>Demo</a:t>
            </a:r>
            <a:endParaRPr lang="en-US" sz="16600"/>
          </a:p>
        </p:txBody>
      </p:sp>
    </p:spTree>
    <p:extLst>
      <p:ext uri="{BB962C8B-B14F-4D97-AF65-F5344CB8AC3E}">
        <p14:creationId xmlns:p14="http://schemas.microsoft.com/office/powerpoint/2010/main" val="158043397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</TotalTime>
  <Words>79</Words>
  <Application>Microsoft Macintosh PowerPoint</Application>
  <PresentationFormat>Widescreen</PresentationFormat>
  <Paragraphs>20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Wingdings</vt:lpstr>
      <vt:lpstr>Retrospect</vt:lpstr>
      <vt:lpstr>Poptato Cinema</vt:lpstr>
      <vt:lpstr>We’re On GitHub</vt:lpstr>
      <vt:lpstr>The Micro-Services</vt:lpstr>
      <vt:lpstr>Technologies</vt:lpstr>
      <vt:lpstr>Development &amp; Testing</vt:lpstr>
      <vt:lpstr>Movie Service</vt:lpstr>
      <vt:lpstr>Show Service</vt:lpstr>
      <vt:lpstr>Order Service</vt:lpstr>
      <vt:lpstr>Demo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Poptato Cinema</dc:title>
  <dc:creator>Asraf, Idan</dc:creator>
  <cp:lastModifiedBy>Asraf, Idan</cp:lastModifiedBy>
  <cp:revision>3</cp:revision>
  <dcterms:created xsi:type="dcterms:W3CDTF">2017-09-12T14:21:27Z</dcterms:created>
  <dcterms:modified xsi:type="dcterms:W3CDTF">2017-09-12T14:35:55Z</dcterms:modified>
</cp:coreProperties>
</file>

<file path=docProps/thumbnail.jpeg>
</file>